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944" r:id="rId2"/>
    <p:sldMasterId id="2147483907" r:id="rId3"/>
  </p:sldMasterIdLst>
  <p:notesMasterIdLst>
    <p:notesMasterId r:id="rId5"/>
  </p:notesMasterIdLst>
  <p:handoutMasterIdLst>
    <p:handoutMasterId r:id="rId6"/>
  </p:handoutMasterIdLst>
  <p:sldIdLst>
    <p:sldId id="256" r:id="rId4"/>
  </p:sldIdLst>
  <p:sldSz cx="9144000" cy="6858000" type="screen4x3"/>
  <p:notesSz cx="6858000" cy="9144000"/>
  <p:defaultTextStyle>
    <a:defPPr>
      <a:defRPr lang="sv-S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17D"/>
    <a:srgbClr val="07356F"/>
    <a:srgbClr val="4646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586" autoAdjust="0"/>
  </p:normalViewPr>
  <p:slideViewPr>
    <p:cSldViewPr snapToObjects="1">
      <p:cViewPr varScale="1">
        <p:scale>
          <a:sx n="111" d="100"/>
          <a:sy n="111" d="100"/>
        </p:scale>
        <p:origin x="157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8F1B7-9674-7B4B-B65F-D26117F5FD28}" type="datetimeFigureOut">
              <a:rPr lang="sv-SE" smtClean="0"/>
              <a:t>2019-01-17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A4B55-9A99-4440-BFDC-0CE552D77BA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96394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33FE497B-861D-AC4B-B4ED-8C94104B2AC0}" type="datetime1">
              <a:rPr lang="sv-SE"/>
              <a:pPr>
                <a:defRPr/>
              </a:pPr>
              <a:t>2019-01-17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B7A5680B-5CFF-5C46-8A8E-F880F761868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9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4000" y="2275200"/>
            <a:ext cx="7920000" cy="1143000"/>
          </a:xfrm>
        </p:spPr>
        <p:txBody>
          <a:bodyPr anchorCtr="0"/>
          <a:lstStyle>
            <a:lvl1pPr algn="l">
              <a:defRPr sz="3600"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6237312"/>
            <a:ext cx="7920000" cy="216222"/>
          </a:xfrm>
        </p:spPr>
        <p:txBody>
          <a:bodyPr t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 i="0" cap="all" baseline="0">
                <a:latin typeface="Arial Narrow"/>
              </a:defRPr>
            </a:lvl1pPr>
          </a:lstStyle>
          <a:p>
            <a:pPr lvl="0"/>
            <a:r>
              <a:rPr lang="sv-SE" dirty="0"/>
              <a:t>Klicka och Skriv in namn och titel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C79C7D6-D53C-4D1C-A75D-2AA5ED2628DA}" type="datetime1">
              <a:rPr lang="sv-SE" smtClean="0"/>
              <a:t>2019-01-17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8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 (alt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684000" y="1411200"/>
            <a:ext cx="3672000" cy="7921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367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5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9" y="-5736"/>
            <a:ext cx="4572001" cy="68637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9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 dirty="0"/>
              <a:t>ORGANISATIONSNAMN (ÄNDRA SIDHUVUD VIA FLIKEN INFOGA-SIDHUVUD/SIDFOT)</a:t>
            </a:r>
          </a:p>
        </p:txBody>
      </p:sp>
      <p:sp>
        <p:nvSpPr>
          <p:cNvPr id="9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F4E218EF-FDB4-49A1-8983-C9BC3E951FD1}" type="datetime1">
              <a:rPr lang="sv-SE" smtClean="0"/>
              <a:t>2019-01-17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605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12000" cy="7921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8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1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4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49835" y="-5736"/>
            <a:ext cx="2992081" cy="33966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0" name="Platshållare för bild 7"/>
          <p:cNvSpPr>
            <a:spLocks noGrp="1"/>
          </p:cNvSpPr>
          <p:nvPr>
            <p:ph type="pic" sz="quarter" idx="20" hasCustomPrompt="1"/>
          </p:nvPr>
        </p:nvSpPr>
        <p:spPr>
          <a:xfrm>
            <a:off x="6149835" y="3477884"/>
            <a:ext cx="2992081" cy="33966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1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 dirty="0"/>
              <a:t>ORGANISATIONSNAMN (ÄNDRA SIDHUVUD VIA FLIKEN INFOGA-SIDHUVUD/SIDFOT)</a:t>
            </a:r>
          </a:p>
        </p:txBody>
      </p:sp>
      <p:sp>
        <p:nvSpPr>
          <p:cNvPr id="12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C0AE1B21-F9C7-4825-A99F-ECAE2F33C784}" type="datetime1">
              <a:rPr lang="sv-SE" smtClean="0"/>
              <a:t>2019-01-17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18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12000" cy="7921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12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51919" y="0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6" name="Platshållare för bild 7"/>
          <p:cNvSpPr>
            <a:spLocks noGrp="1"/>
          </p:cNvSpPr>
          <p:nvPr>
            <p:ph type="pic" sz="quarter" idx="21" hasCustomPrompt="1"/>
          </p:nvPr>
        </p:nvSpPr>
        <p:spPr>
          <a:xfrm>
            <a:off x="6151919" y="4620825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7" name="Platshållare för bild 7"/>
          <p:cNvSpPr>
            <a:spLocks noGrp="1"/>
          </p:cNvSpPr>
          <p:nvPr>
            <p:ph type="pic" sz="quarter" idx="22" hasCustomPrompt="1"/>
          </p:nvPr>
        </p:nvSpPr>
        <p:spPr>
          <a:xfrm>
            <a:off x="6151919" y="2310412"/>
            <a:ext cx="2992081" cy="22371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3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 dirty="0"/>
              <a:t>ORGANISATIONSNAMN (ÄNDRA SIDHUVUD VIA FLIKEN INFOGA-SIDHUVUD/SIDFOT)</a:t>
            </a:r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73B60ADA-60DF-4A1A-A0E6-A59446D57864}" type="datetime1">
              <a:rPr lang="sv-SE" smtClean="0"/>
              <a:t>2019-01-17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63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10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-27384"/>
            <a:ext cx="9144000" cy="6885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18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7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DE3CBD56-D114-4403-BA1C-14FF8E48BE09}" type="datetime1">
              <a:rPr lang="sv-SE" smtClean="0"/>
              <a:t>2019-01-17</a:t>
            </a:fld>
            <a:endParaRPr lang="sv-SE"/>
          </a:p>
        </p:txBody>
      </p:sp>
      <p:sp>
        <p:nvSpPr>
          <p:cNvPr id="8" name="TextBox 7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109220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5972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8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4682940" y="0"/>
            <a:ext cx="4461060" cy="338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7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4682940" y="3473650"/>
            <a:ext cx="4461060" cy="338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3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87AA6D01-D299-424A-AD52-FC8331A54B7D}" type="datetime1">
              <a:rPr lang="sv-SE" smtClean="0"/>
              <a:t>2019-01-17</a:t>
            </a:fld>
            <a:endParaRPr lang="sv-SE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237702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yra bilder (alt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/>
          <p:cNvSpPr>
            <a:spLocks noGrp="1"/>
          </p:cNvSpPr>
          <p:nvPr>
            <p:ph type="pic" idx="1" hasCustomPrompt="1"/>
          </p:nvPr>
        </p:nvSpPr>
        <p:spPr>
          <a:xfrm>
            <a:off x="-2" y="-1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8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5267407" y="0"/>
            <a:ext cx="387659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7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0" y="4628225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8" name="Platshållare för bild 2"/>
          <p:cNvSpPr>
            <a:spLocks noGrp="1"/>
          </p:cNvSpPr>
          <p:nvPr>
            <p:ph type="pic" idx="23" hasCustomPrompt="1"/>
          </p:nvPr>
        </p:nvSpPr>
        <p:spPr>
          <a:xfrm>
            <a:off x="0" y="2314112"/>
            <a:ext cx="5194800" cy="22297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4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25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10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9144B7F1-D141-4810-978A-F259F1AB42BF}" type="datetime1">
              <a:rPr lang="sv-SE" smtClean="0"/>
              <a:t>2019-01-17</a:t>
            </a:fld>
            <a:endParaRPr lang="sv-SE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37211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yra bilder (alt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316088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2" name="Platshållare för bild 2"/>
          <p:cNvSpPr>
            <a:spLocks noGrp="1"/>
          </p:cNvSpPr>
          <p:nvPr>
            <p:ph type="pic" idx="14" hasCustomPrompt="1"/>
          </p:nvPr>
        </p:nvSpPr>
        <p:spPr>
          <a:xfrm>
            <a:off x="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0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615600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1" name="Platshållare för bild 2"/>
          <p:cNvSpPr>
            <a:spLocks noGrp="1"/>
          </p:cNvSpPr>
          <p:nvPr>
            <p:ph type="pic" idx="23" hasCustomPrompt="1"/>
          </p:nvPr>
        </p:nvSpPr>
        <p:spPr>
          <a:xfrm>
            <a:off x="3078000" y="3240028"/>
            <a:ext cx="2988000" cy="36179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Platshållare för sidfot 1"/>
          <p:cNvSpPr>
            <a:spLocks noGrp="1"/>
          </p:cNvSpPr>
          <p:nvPr>
            <p:ph type="ftr" sz="quarter" idx="24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10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76158" y="-4069"/>
            <a:ext cx="951109" cy="96842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7C04259-AF41-409D-89BE-3A412BAE9F24}" type="datetime1">
              <a:rPr lang="sv-SE" smtClean="0"/>
              <a:t>2019-01-17</a:t>
            </a:fld>
            <a:endParaRPr lang="sv-SE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29099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1643233"/>
            <a:ext cx="7920000" cy="1143000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cap="all" baseline="0">
                <a:latin typeface="Arial Narrow" panose="020B0606020202030204" pitchFamily="34" charset="0"/>
              </a:defRPr>
            </a:lvl1pPr>
          </a:lstStyle>
          <a:p>
            <a:r>
              <a:rPr lang="sv-SE" dirty="0"/>
              <a:t>Presentationens titel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9000"/>
            <a:ext cx="9144000" cy="3429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3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2924746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8954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4437112"/>
            <a:ext cx="7920000" cy="1336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sv-SE" sz="3600" cap="all" baseline="0" dirty="0"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sv-SE" dirty="0"/>
              <a:t>Presentationens titel</a:t>
            </a:r>
          </a:p>
        </p:txBody>
      </p:sp>
      <p:sp>
        <p:nvSpPr>
          <p:cNvPr id="20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4000" y="6222682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40768"/>
            <a:ext cx="9144000" cy="2736304"/>
          </a:xfrm>
        </p:spPr>
        <p:txBody>
          <a:bodyPr vert="horz" lIns="0" tIns="0" rIns="0" bIns="0" rtlCol="0" anchor="ctr" anchorCtr="1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baseline="0" noProof="0" dirty="0" smtClean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71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ida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07352"/>
            <a:ext cx="2987824" cy="3456384"/>
          </a:xfrm>
        </p:spPr>
        <p:txBody>
          <a:bodyPr tIns="0" bIns="0" rtlCol="0"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7" name="Platshållare för bild 7"/>
          <p:cNvSpPr>
            <a:spLocks noGrp="1"/>
          </p:cNvSpPr>
          <p:nvPr>
            <p:ph type="pic" sz="quarter" idx="14" hasCustomPrompt="1"/>
          </p:nvPr>
        </p:nvSpPr>
        <p:spPr>
          <a:xfrm>
            <a:off x="3081355" y="3407352"/>
            <a:ext cx="2981290" cy="3456384"/>
          </a:xfrm>
        </p:spPr>
        <p:txBody>
          <a:bodyPr vert="horz" lIns="0" tIns="0" rIns="0" bIns="0" rtlCol="0" anchor="ctr">
            <a:no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9" name="Platshållare för bild 7"/>
          <p:cNvSpPr>
            <a:spLocks noGrp="1"/>
          </p:cNvSpPr>
          <p:nvPr>
            <p:ph type="pic" sz="quarter" idx="15" hasCustomPrompt="1"/>
          </p:nvPr>
        </p:nvSpPr>
        <p:spPr>
          <a:xfrm>
            <a:off x="6156176" y="3407352"/>
            <a:ext cx="2987824" cy="3456384"/>
          </a:xfrm>
        </p:spPr>
        <p:txBody>
          <a:bodyPr vert="horz" lIns="0" tIns="0" rIns="0" bIns="0" rtlCol="0" anchor="ctr">
            <a:noAutofit/>
          </a:bodyPr>
          <a:lstStyle>
            <a:lvl1pPr marL="180000" indent="-180000" algn="ctr">
              <a:buNone/>
              <a:defRPr lang="sv-SE" sz="1600" noProof="0" dirty="0" smtClean="0"/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3" name="Rubrik 1"/>
          <p:cNvSpPr>
            <a:spLocks noGrp="1"/>
          </p:cNvSpPr>
          <p:nvPr>
            <p:ph type="ctrTitle" hasCustomPrompt="1"/>
          </p:nvPr>
        </p:nvSpPr>
        <p:spPr>
          <a:xfrm>
            <a:off x="684000" y="1643233"/>
            <a:ext cx="7920000" cy="1143000"/>
          </a:xfr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sv-SE" sz="3600" cap="all" baseline="0" dirty="0"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sv-SE" dirty="0"/>
              <a:t>Presentationens titel</a:t>
            </a:r>
          </a:p>
        </p:txBody>
      </p:sp>
      <p:sp>
        <p:nvSpPr>
          <p:cNvPr id="24" name="Platshållare för text 12"/>
          <p:cNvSpPr>
            <a:spLocks noGrp="1"/>
          </p:cNvSpPr>
          <p:nvPr>
            <p:ph type="body" sz="quarter" idx="16" hasCustomPrompt="1"/>
          </p:nvPr>
        </p:nvSpPr>
        <p:spPr>
          <a:xfrm>
            <a:off x="684000" y="2924746"/>
            <a:ext cx="7920000" cy="216222"/>
          </a:xfrm>
        </p:spPr>
        <p:txBody>
          <a:bodyPr tIns="0" bIns="0" anchor="ctr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0" i="0" cap="all" baseline="0">
                <a:latin typeface="Arial Narrow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författarens namn och titel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045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1633C4-EDFE-4DE9-AAEE-0B3EE006ED6A}" type="datetime1">
              <a:rPr lang="sv-SE" smtClean="0"/>
              <a:t>2019-01-17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053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sid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tshållare för bild 2"/>
          <p:cNvSpPr>
            <a:spLocks noGrp="1"/>
          </p:cNvSpPr>
          <p:nvPr>
            <p:ph type="pic" idx="21" hasCustomPrompt="1"/>
          </p:nvPr>
        </p:nvSpPr>
        <p:spPr>
          <a:xfrm>
            <a:off x="6156176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1" name="Platshållare för bild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9144000" cy="2201333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12" name="Platshållare för bild 2"/>
          <p:cNvSpPr>
            <a:spLocks noGrp="1"/>
          </p:cNvSpPr>
          <p:nvPr>
            <p:ph type="pic" idx="14" hasCustomPrompt="1"/>
          </p:nvPr>
        </p:nvSpPr>
        <p:spPr>
          <a:xfrm>
            <a:off x="0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239889" y="2201333"/>
            <a:ext cx="8664222" cy="1080000"/>
          </a:xfrm>
        </p:spPr>
        <p:txBody>
          <a:bodyPr anchor="ctr" anchorCtr="0"/>
          <a:lstStyle>
            <a:lvl1pPr algn="ctr">
              <a:defRPr sz="3600" b="1" i="0" cap="all" baseline="0">
                <a:latin typeface="Arial Narrow"/>
                <a:cs typeface="Arial Narrow"/>
              </a:defRPr>
            </a:lvl1pPr>
          </a:lstStyle>
          <a:p>
            <a:r>
              <a:rPr lang="sv-SE" dirty="0"/>
              <a:t>Presentationens titel</a:t>
            </a:r>
            <a:endParaRPr lang="en-GB" dirty="0"/>
          </a:p>
        </p:txBody>
      </p:sp>
      <p:sp>
        <p:nvSpPr>
          <p:cNvPr id="31" name="Platshållare för bild 2"/>
          <p:cNvSpPr>
            <a:spLocks noGrp="1"/>
          </p:cNvSpPr>
          <p:nvPr>
            <p:ph type="pic" idx="22" hasCustomPrompt="1"/>
          </p:nvPr>
        </p:nvSpPr>
        <p:spPr>
          <a:xfrm>
            <a:off x="3078088" y="3304028"/>
            <a:ext cx="2987824" cy="3567600"/>
          </a:xfrm>
        </p:spPr>
        <p:txBody>
          <a:bodyPr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23"/>
          </p:nvPr>
        </p:nvSpPr>
        <p:spPr>
          <a:xfrm>
            <a:off x="6372000" y="429768"/>
            <a:ext cx="2520000" cy="4608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defRPr lang="sv-SE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13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84000" y="0"/>
            <a:ext cx="952372" cy="972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sv-SE" noProof="0" dirty="0"/>
              <a:t>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34613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GUcloud_clean_1920x1200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9153525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ubrik 4"/>
          <p:cNvSpPr>
            <a:spLocks noGrp="1"/>
          </p:cNvSpPr>
          <p:nvPr>
            <p:ph type="title" hasCustomPrompt="1"/>
          </p:nvPr>
        </p:nvSpPr>
        <p:spPr>
          <a:xfrm>
            <a:off x="1323465" y="4582800"/>
            <a:ext cx="6490800" cy="288000"/>
          </a:xfrm>
        </p:spPr>
        <p:txBody>
          <a:bodyPr vert="horz" lIns="0" tIns="0" rIns="0" bIns="0" rtlCol="0" anchor="t" anchorCtr="0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sv-SE" sz="1400" i="0" cap="all" baseline="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Författare / namn</a:t>
            </a:r>
          </a:p>
        </p:txBody>
      </p:sp>
      <p:sp>
        <p:nvSpPr>
          <p:cNvPr id="10" name="Platshållare för text 12"/>
          <p:cNvSpPr>
            <a:spLocks noGrp="1"/>
          </p:cNvSpPr>
          <p:nvPr>
            <p:ph type="body" sz="quarter" idx="14" hasCustomPrompt="1"/>
          </p:nvPr>
        </p:nvSpPr>
        <p:spPr>
          <a:xfrm>
            <a:off x="1322850" y="4869160"/>
            <a:ext cx="6492030" cy="1224334"/>
          </a:xfrm>
        </p:spPr>
        <p:txBody>
          <a:bodyPr tIns="0" bIns="0" anchor="t" anchorCtr="0"/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200" b="0" i="0" cap="none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</a:defRPr>
            </a:lvl1pPr>
          </a:lstStyle>
          <a:p>
            <a:pPr lvl="0"/>
            <a:r>
              <a:rPr lang="sv-SE" dirty="0"/>
              <a:t>Skriv in kontaktuppgifter</a:t>
            </a:r>
          </a:p>
        </p:txBody>
      </p:sp>
      <p:pic>
        <p:nvPicPr>
          <p:cNvPr id="8" name="Bildobjekt 7" descr="LO_GU_cenNEG.eps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299"/>
          <a:stretch/>
        </p:blipFill>
        <p:spPr>
          <a:xfrm>
            <a:off x="2348551" y="1916832"/>
            <a:ext cx="4446898" cy="1584176"/>
          </a:xfrm>
          <a:prstGeom prst="rect">
            <a:avLst/>
          </a:prstGeom>
        </p:spPr>
      </p:pic>
      <p:sp>
        <p:nvSpPr>
          <p:cNvPr id="6" name="Platshållare för datum 5"/>
          <p:cNvSpPr>
            <a:spLocks noGrp="1"/>
          </p:cNvSpPr>
          <p:nvPr>
            <p:ph type="dt" sz="half" idx="19"/>
          </p:nvPr>
        </p:nvSpPr>
        <p:spPr>
          <a:xfrm>
            <a:off x="3540165" y="6237312"/>
            <a:ext cx="2057400" cy="2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sv-SE" cap="all" smtClean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eaLnBrk="0" hangingPunct="0">
              <a:lnSpc>
                <a:spcPct val="110000"/>
              </a:lnSpc>
              <a:buFont typeface="Arial" charset="0"/>
              <a:buNone/>
            </a:pPr>
            <a:fld id="{D15A63A5-C943-4D3E-A126-926F492B2719}" type="datetime1">
              <a:rPr lang="sv-SE" smtClean="0"/>
              <a:t>2019-01-17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635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sv-SE" dirty="0"/>
          </a:p>
        </p:txBody>
      </p:sp>
      <p:sp>
        <p:nvSpPr>
          <p:cNvPr id="4" name="Platshållare för bildnumm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3893-5BF6-0A47-9F80-B4D4071FEEE3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5" name="Platshållare för sidfot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1A0ABE3-AF12-40F6-9899-EF4294C11424}" type="datetime1">
              <a:rPr lang="sv-SE" smtClean="0"/>
              <a:t>2019-01-17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8201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 och innehåll utan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7488237" cy="381635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525D1A0-056F-41DD-8EDD-23DFA5377484}" type="datetime1">
              <a:rPr lang="sv-SE" smtClean="0"/>
              <a:t>2019-01-17</a:t>
            </a:fld>
            <a:endParaRPr lang="sv-SE"/>
          </a:p>
        </p:txBody>
      </p:sp>
      <p:sp>
        <p:nvSpPr>
          <p:cNvPr id="8" name="TextBox 7"/>
          <p:cNvSpPr txBox="1"/>
          <p:nvPr userDrawn="1"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dirty="0">
                <a:latin typeface="Arial Narrow" panose="020B0606020202030204" pitchFamily="34" charset="0"/>
              </a:rPr>
              <a:t>SAHLGRENSKA AKADEMIN</a:t>
            </a:r>
          </a:p>
        </p:txBody>
      </p:sp>
    </p:spTree>
    <p:extLst>
      <p:ext uri="{BB962C8B-B14F-4D97-AF65-F5344CB8AC3E}">
        <p14:creationId xmlns:p14="http://schemas.microsoft.com/office/powerpoint/2010/main" val="388615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numrerad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5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684000" y="2350800"/>
            <a:ext cx="7488000" cy="38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60363" indent="-360363">
              <a:buFont typeface="+mj-lt"/>
              <a:buAutoNum type="arabicPeriod"/>
              <a:defRPr lang="sv-SE" dirty="0" smtClean="0"/>
            </a:lvl1pPr>
            <a:lvl2pPr marL="648000" indent="-288000">
              <a:buFont typeface="+mj-lt"/>
              <a:buAutoNum type="alphaLcPeriod"/>
              <a:defRPr baseline="0"/>
            </a:lvl2pPr>
            <a:lvl3pPr marL="936000" indent="-288000">
              <a:buFont typeface="+mj-lt"/>
              <a:buAutoNum type="romanLcPeriod"/>
              <a:defRPr/>
            </a:lvl3pPr>
            <a:lvl4pPr marL="1224000" indent="-288000">
              <a:buSzPct val="90000"/>
              <a:buFont typeface="Helvetica" panose="020B0604020202020204" pitchFamily="34" charset="0"/>
              <a:buChar char="»"/>
              <a:defRPr/>
            </a:lvl4pPr>
            <a:lvl5pPr marL="1566900" indent="-342900">
              <a:buSzPct val="80000"/>
              <a:buFont typeface="+mj-lt"/>
              <a:buAutoNum type="arabicPeriod"/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2</a:t>
            </a:r>
          </a:p>
          <a:p>
            <a:pPr lvl="2"/>
            <a:r>
              <a:rPr lang="sv-SE" dirty="0"/>
              <a:t>Nivå 3</a:t>
            </a:r>
          </a:p>
          <a:p>
            <a:pPr lvl="3"/>
            <a:r>
              <a:rPr lang="sv-SE" dirty="0"/>
              <a:t>Nivå 4</a:t>
            </a:r>
          </a:p>
          <a:p>
            <a:pPr lvl="4"/>
            <a:r>
              <a:rPr lang="sv-SE" dirty="0"/>
              <a:t>Nivå 5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80C3B54-3340-4C71-9644-DB165FD0BABE}" type="datetime1">
              <a:rPr lang="sv-SE" smtClean="0"/>
              <a:t>2019-01-17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30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3816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8" name="Platshållare för innehåll 3"/>
          <p:cNvSpPr>
            <a:spLocks noGrp="1"/>
          </p:cNvSpPr>
          <p:nvPr>
            <p:ph sz="quarter" idx="13" hasCustomPrompt="1"/>
          </p:nvPr>
        </p:nvSpPr>
        <p:spPr>
          <a:xfrm>
            <a:off x="4788448" y="2350800"/>
            <a:ext cx="3816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 eller klicka på ikonerna nedan för att infoga objekt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26A61E-93B8-384D-8975-0A89DB09A550}" type="slidenum">
              <a:rPr lang="sv-SE" smtClean="0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F0FCBC-A438-45C0-8E96-32E54E6C072A}" type="datetime1">
              <a:rPr lang="sv-SE" smtClean="0"/>
              <a:t>2019-01-17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6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me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74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5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t avs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ctr">
            <a:normAutofit/>
          </a:bodyPr>
          <a:lstStyle>
            <a:lvl1pPr marL="180000" indent="-180000" algn="ctr">
              <a:buNone/>
              <a:defRPr lang="sv-SE" sz="1600" noProof="0" dirty="0">
                <a:solidFill>
                  <a:schemeClr val="bg1"/>
                </a:solidFill>
              </a:defRPr>
            </a:lvl1pPr>
          </a:lstStyle>
          <a:p>
            <a:pPr marL="0" marR="0" lvl="0" indent="0" algn="ctr" latinLnBrk="0">
              <a:buClrTx/>
              <a:buSzTx/>
              <a:tabLst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4" name="Rubrik 4"/>
          <p:cNvSpPr>
            <a:spLocks noGrp="1"/>
          </p:cNvSpPr>
          <p:nvPr>
            <p:ph type="title" hasCustomPrompt="1"/>
          </p:nvPr>
        </p:nvSpPr>
        <p:spPr>
          <a:xfrm>
            <a:off x="540000" y="2422800"/>
            <a:ext cx="8064000" cy="79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sv-SE" sz="3600" i="0" cap="all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SKRIV IN avsnittsrubrik</a:t>
            </a:r>
          </a:p>
        </p:txBody>
      </p:sp>
    </p:spTree>
    <p:extLst>
      <p:ext uri="{BB962C8B-B14F-4D97-AF65-F5344CB8AC3E}">
        <p14:creationId xmlns:p14="http://schemas.microsoft.com/office/powerpoint/2010/main" val="31023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 (alt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84000" y="1411200"/>
            <a:ext cx="5184000" cy="7921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sz="quarter" idx="12" hasCustomPrompt="1"/>
          </p:nvPr>
        </p:nvSpPr>
        <p:spPr>
          <a:xfrm>
            <a:off x="684000" y="2350800"/>
            <a:ext cx="5184000" cy="3888000"/>
          </a:xfrm>
        </p:spPr>
        <p:txBody>
          <a:bodyPr/>
          <a:lstStyle>
            <a:lvl1pPr marL="216000" indent="-216000">
              <a:defRPr/>
            </a:lvl1pPr>
            <a:lvl2pPr marL="432000" indent="-216000">
              <a:defRPr/>
            </a:lvl2pPr>
            <a:lvl3pPr marL="648000" indent="-216000">
              <a:defRPr/>
            </a:lvl3pPr>
            <a:lvl4pPr marL="864000" indent="-216000">
              <a:defRPr/>
            </a:lvl4pPr>
            <a:lvl5pPr marL="1080000" indent="-216000">
              <a:defRPr/>
            </a:lvl5pPr>
          </a:lstStyle>
          <a:p>
            <a:pPr lvl="0"/>
            <a:r>
              <a:rPr lang="sv-SE" dirty="0"/>
              <a:t>Skriv in din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5" name="Platshållare för bild 7"/>
          <p:cNvSpPr>
            <a:spLocks noGrp="1"/>
          </p:cNvSpPr>
          <p:nvPr>
            <p:ph type="pic" sz="quarter" idx="17" hasCustomPrompt="1"/>
          </p:nvPr>
        </p:nvSpPr>
        <p:spPr>
          <a:xfrm>
            <a:off x="6151919" y="-9144"/>
            <a:ext cx="2992081" cy="686373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lang="sv-SE" sz="1600" noProof="0"/>
            </a:lvl1pPr>
          </a:lstStyle>
          <a:p>
            <a:pPr marL="0" marR="0" lvl="0" indent="0" algn="ctr" defTabSz="4572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sv-SE" noProof="0" dirty="0"/>
              <a:t>Klicka på ikonen</a:t>
            </a:r>
            <a:br>
              <a:rPr lang="sv-SE" noProof="0" dirty="0"/>
            </a:br>
            <a:r>
              <a:rPr lang="sv-SE" noProof="0" dirty="0"/>
              <a:t/>
            </a:r>
            <a:br>
              <a:rPr lang="sv-SE" noProof="0" dirty="0"/>
            </a:br>
            <a:r>
              <a:rPr lang="sv-SE" noProof="0" dirty="0"/>
              <a:t>för att lägga till en bild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9"/>
          </p:nvPr>
        </p:nvSpPr>
        <p:spPr>
          <a:xfrm>
            <a:off x="6372000" y="429768"/>
            <a:ext cx="2520000" cy="457200"/>
          </a:xfr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ct val="100000"/>
              </a:lnSpc>
              <a:defRPr lang="sv-SE" sz="100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r>
              <a:rPr lang="sv-SE" dirty="0"/>
              <a:t>ORGANISATIONSNAMN (ÄNDRA SIDHUVUD VIA FLIKEN INFOGA-SIDHUVUD/SIDFOT)</a:t>
            </a:r>
          </a:p>
        </p:txBody>
      </p:sp>
      <p:sp>
        <p:nvSpPr>
          <p:cNvPr id="9" name="Platshållare för bildnummer 3"/>
          <p:cNvSpPr>
            <a:spLocks noGrp="1"/>
          </p:cNvSpPr>
          <p:nvPr>
            <p:ph type="sldNum" sz="quarter" idx="25"/>
          </p:nvPr>
        </p:nvSpPr>
        <p:spPr>
          <a:xfrm>
            <a:off x="8027750" y="6407151"/>
            <a:ext cx="576698" cy="2413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sv-SE" b="1" i="0" cap="all" baseline="0" smtClean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</a:defRPr>
            </a:lvl1pPr>
          </a:lstStyle>
          <a:p>
            <a:pPr>
              <a:spcBef>
                <a:spcPts val="0"/>
              </a:spcBef>
              <a:buFont typeface="Arial" charset="0"/>
              <a:buNone/>
            </a:pPr>
            <a:fld id="{9426A61E-93B8-384D-8975-0A89DB09A550}" type="slidenum">
              <a:rPr lang="sv-SE" smtClean="0"/>
              <a:pPr>
                <a:spcBef>
                  <a:spcPts val="0"/>
                </a:spcBef>
                <a:buFont typeface="Arial" charset="0"/>
                <a:buNone/>
              </a:pPr>
              <a:t>‹#›</a:t>
            </a:fld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7BC5583C-1D1A-4B33-B723-35C0B7CF1F0B}" type="datetime1">
              <a:rPr lang="sv-SE" smtClean="0"/>
              <a:t>2019-01-17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24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7"/>
          <p:cNvSpPr txBox="1">
            <a:spLocks/>
          </p:cNvSpPr>
          <p:nvPr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  <a:endParaRPr lang="sv-SE" dirty="0"/>
          </a:p>
        </p:txBody>
      </p:sp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684000" y="1411200"/>
            <a:ext cx="7920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68400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/>
            <a:r>
              <a:rPr lang="sv-SE" dirty="0"/>
              <a:t>Klicka här för att ändra format på bakgrundstexten</a:t>
            </a:r>
          </a:p>
          <a:p>
            <a:pPr marL="432000" lvl="1" indent="-216000">
              <a:buFont typeface="Arial" panose="020B0604020202020204" pitchFamily="34" charset="0"/>
            </a:pPr>
            <a:r>
              <a:rPr lang="sv-SE" dirty="0"/>
              <a:t>Nivå två</a:t>
            </a:r>
          </a:p>
          <a:p>
            <a:pPr marL="648000" lvl="2" indent="-216000"/>
            <a:r>
              <a:rPr lang="sv-SE" dirty="0"/>
              <a:t>Nivå tre</a:t>
            </a:r>
          </a:p>
          <a:p>
            <a:pPr marL="864000" lvl="3" indent="-216000"/>
            <a:r>
              <a:rPr lang="sv-SE" dirty="0"/>
              <a:t>Nivå fyra</a:t>
            </a:r>
          </a:p>
          <a:p>
            <a:pPr marL="1080000" lvl="4" indent="-216000"/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429768"/>
            <a:ext cx="2520000" cy="46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0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0BE3-FD48-4D6D-9CFE-A7032CF1504A}" type="datetime1">
              <a:rPr lang="sv-SE" smtClean="0"/>
              <a:t>2019-01-17</a:t>
            </a:fld>
            <a:endParaRPr lang="sv-SE"/>
          </a:p>
        </p:txBody>
      </p:sp>
      <p:sp>
        <p:nvSpPr>
          <p:cNvPr id="5" name="TextBox 4"/>
          <p:cNvSpPr txBox="1"/>
          <p:nvPr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dirty="0">
                <a:latin typeface="Arial Narrow" panose="020B0606020202030204" pitchFamily="34" charset="0"/>
              </a:rPr>
              <a:t>SAHLGRENSKA AKADEMIN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933" r:id="rId2"/>
    <p:sldLayoutId id="2147483935" r:id="rId3"/>
    <p:sldLayoutId id="2147483932" r:id="rId4"/>
    <p:sldLayoutId id="2147483905" r:id="rId5"/>
    <p:sldLayoutId id="2147483894" r:id="rId6"/>
    <p:sldLayoutId id="2147483931" r:id="rId7"/>
    <p:sldLayoutId id="2147483895" r:id="rId8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i="0" kern="1200">
          <a:solidFill>
            <a:schemeClr val="tx1"/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rgbClr val="262626"/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1" fontAlgn="base" hangingPunct="1">
        <a:lnSpc>
          <a:spcPct val="110000"/>
        </a:lnSpc>
        <a:spcBef>
          <a:spcPts val="200"/>
        </a:spcBef>
        <a:spcAft>
          <a:spcPct val="0"/>
        </a:spcAft>
        <a:buFont typeface="Arial" panose="020B0604020202020204" pitchFamily="34" charset="0"/>
        <a:buChar char="–"/>
        <a:defRPr lang="sv-SE" sz="1700" kern="1200" baseline="0" dirty="0" smtClean="0">
          <a:solidFill>
            <a:srgbClr val="262626"/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1" fontAlgn="base" hangingPunct="1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–"/>
        <a:defRPr lang="sv-SE" sz="1700" kern="1200" dirty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5pPr>
      <a:lvl6pPr marL="1616075" indent="-215900" algn="l" defTabSz="457200" rtl="0" eaLnBrk="1" latinLnBrk="0" hangingPunct="1">
        <a:spcBef>
          <a:spcPts val="0"/>
        </a:spcBef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pos="2880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41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7"/>
          <p:cNvSpPr txBox="1">
            <a:spLocks/>
          </p:cNvSpPr>
          <p:nvPr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  <a:endParaRPr lang="sv-SE" dirty="0"/>
          </a:p>
        </p:txBody>
      </p:sp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684000" y="1411200"/>
            <a:ext cx="79200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68400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/>
            <a:r>
              <a:rPr lang="sv-SE" dirty="0"/>
              <a:t>Klicka här för att ändra format på bakgrundstexten</a:t>
            </a:r>
          </a:p>
          <a:p>
            <a:pPr marL="432000" lvl="1" indent="-216000">
              <a:buFont typeface="Arial" panose="020B0604020202020204" pitchFamily="34" charset="0"/>
            </a:pPr>
            <a:r>
              <a:rPr lang="sv-SE" dirty="0"/>
              <a:t>Nivå två</a:t>
            </a:r>
          </a:p>
          <a:p>
            <a:pPr marL="648000" lvl="2" indent="-216000"/>
            <a:r>
              <a:rPr lang="sv-SE" dirty="0"/>
              <a:t>Nivå tre</a:t>
            </a:r>
          </a:p>
          <a:p>
            <a:pPr marL="864000" lvl="3" indent="-216000"/>
            <a:r>
              <a:rPr lang="sv-SE" dirty="0"/>
              <a:t>Nivå fyra</a:t>
            </a:r>
          </a:p>
          <a:p>
            <a:pPr marL="1080000" lvl="4" indent="-216000"/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429768"/>
            <a:ext cx="2520000" cy="4572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0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rPr>
              <a:t>ORGANISATIONSNAMN (ÄNDRA SIDHUVUD VIA FLIKEN INFOGA-SIDHUVUD/SIDFOT)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0BE3-FD48-4D6D-9CFE-A7032CF1504A}" type="datetime1">
              <a:rPr lang="sv-SE" smtClean="0"/>
              <a:t>2019-01-17</a:t>
            </a:fld>
            <a:endParaRPr lang="sv-SE"/>
          </a:p>
        </p:txBody>
      </p:sp>
      <p:sp>
        <p:nvSpPr>
          <p:cNvPr id="5" name="TextBox 4"/>
          <p:cNvSpPr txBox="1"/>
          <p:nvPr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SAHLGRENSKA</a:t>
            </a:r>
            <a:r>
              <a:rPr lang="sv-SE" sz="1100" b="1" i="0" kern="1200" cap="all" baseline="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  <a:latin typeface="Arial Narrow"/>
                <a:ea typeface="ＭＳ Ｐゴシック" pitchFamily="-65" charset="-128"/>
                <a:cs typeface="ＭＳ Ｐゴシック" charset="0"/>
              </a:rPr>
              <a:t> AKADEMIN</a:t>
            </a:r>
          </a:p>
        </p:txBody>
      </p:sp>
    </p:spTree>
    <p:extLst>
      <p:ext uri="{BB962C8B-B14F-4D97-AF65-F5344CB8AC3E}">
        <p14:creationId xmlns:p14="http://schemas.microsoft.com/office/powerpoint/2010/main" val="259504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i="0" kern="1200">
          <a:solidFill>
            <a:schemeClr val="tx1"/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rgbClr val="262626"/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1" fontAlgn="base" hangingPunct="1">
        <a:lnSpc>
          <a:spcPct val="110000"/>
        </a:lnSpc>
        <a:spcBef>
          <a:spcPts val="200"/>
        </a:spcBef>
        <a:spcAft>
          <a:spcPct val="0"/>
        </a:spcAft>
        <a:buFont typeface="Arial" panose="020B0604020202020204" pitchFamily="34" charset="0"/>
        <a:buChar char="–"/>
        <a:defRPr lang="sv-SE" sz="1700" kern="1200" baseline="0" dirty="0" smtClean="0">
          <a:solidFill>
            <a:srgbClr val="262626"/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1" fontAlgn="base" hangingPunct="1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1" fontAlgn="base" hangingPunct="1">
        <a:spcBef>
          <a:spcPts val="0"/>
        </a:spcBef>
        <a:spcAft>
          <a:spcPct val="0"/>
        </a:spcAft>
        <a:buFont typeface="Arial" panose="020B0604020202020204" pitchFamily="34" charset="0"/>
        <a:buChar char="–"/>
        <a:defRPr lang="sv-SE" sz="1700" kern="1200" dirty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5pPr>
      <a:lvl6pPr marL="1616075" indent="-215900" algn="l" defTabSz="457200" rtl="0" eaLnBrk="1" latinLnBrk="0" hangingPunct="1">
        <a:spcBef>
          <a:spcPts val="0"/>
        </a:spcBef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1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539750" y="1411200"/>
            <a:ext cx="8064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4"/>
          </p:nvPr>
        </p:nvSpPr>
        <p:spPr>
          <a:xfrm>
            <a:off x="8027750" y="6407151"/>
            <a:ext cx="576698" cy="241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426A61E-93B8-384D-8975-0A89DB09A550}" type="slidenum">
              <a:rPr lang="sv-SE"/>
              <a:pPr>
                <a:defRPr/>
              </a:pPr>
              <a:t>‹#›</a:t>
            </a:fld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idx="1"/>
          </p:nvPr>
        </p:nvSpPr>
        <p:spPr>
          <a:xfrm>
            <a:off x="539750" y="2350800"/>
            <a:ext cx="7488000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16000" lvl="0" indent="-216000" eaLnBrk="1" hangingPunct="1"/>
            <a:r>
              <a:rPr lang="sv-SE" dirty="0"/>
              <a:t>Klicka här för att ändra format på bakgrundstexten</a:t>
            </a:r>
          </a:p>
          <a:p>
            <a:pPr marL="432000" lvl="1" indent="-21600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sv-SE" dirty="0"/>
              <a:t>Nivå två</a:t>
            </a:r>
          </a:p>
          <a:p>
            <a:pPr marL="648000" lvl="2" indent="-216000" eaLnBrk="1" hangingPunct="1"/>
            <a:r>
              <a:rPr lang="sv-SE" dirty="0"/>
              <a:t>Nivå tre</a:t>
            </a:r>
          </a:p>
          <a:p>
            <a:pPr marL="864000" lvl="3" indent="-216000" eaLnBrk="1" hangingPunct="1">
              <a:spcBef>
                <a:spcPts val="0"/>
              </a:spcBef>
            </a:pPr>
            <a:r>
              <a:rPr lang="sv-SE" dirty="0"/>
              <a:t>Nivå fyra</a:t>
            </a:r>
          </a:p>
          <a:p>
            <a:pPr marL="1080000" lvl="4" indent="-21600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3"/>
          </p:nvPr>
        </p:nvSpPr>
        <p:spPr>
          <a:xfrm>
            <a:off x="6372000" y="429768"/>
            <a:ext cx="2520000" cy="30175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lang="sv-SE" sz="1000" b="1" i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 Narrow"/>
                <a:ea typeface="ＭＳ Ｐゴシック" pitchFamily="-65" charset="-128"/>
              </a:defRPr>
            </a:lvl1pPr>
          </a:lstStyle>
          <a:p>
            <a:pPr algn="r" eaLnBrk="0" hangingPunct="0">
              <a:spcBef>
                <a:spcPts val="0"/>
              </a:spcBef>
              <a:buFont typeface="Arial" charset="0"/>
              <a:buNone/>
            </a:pPr>
            <a:r>
              <a:rPr lang="sv-SE"/>
              <a:t>ORGANISATIONSNAMN (ÄNDRA SIDHUVUD VIA FLIKEN INFOGA-SIDHUVUD/SIDFOT)</a:t>
            </a:r>
            <a:endParaRPr lang="sv-SE" dirty="0"/>
          </a:p>
        </p:txBody>
      </p:sp>
      <p:sp>
        <p:nvSpPr>
          <p:cNvPr id="10" name="Platshållare för bild 7"/>
          <p:cNvSpPr txBox="1">
            <a:spLocks/>
          </p:cNvSpPr>
          <p:nvPr/>
        </p:nvSpPr>
        <p:spPr>
          <a:xfrm>
            <a:off x="676158" y="-5159"/>
            <a:ext cx="953010" cy="970359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 defTabSz="457200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charset="0"/>
              <a:buNone/>
              <a:defRPr lang="sv-SE" sz="2000" kern="1200">
                <a:solidFill>
                  <a:srgbClr val="262626"/>
                </a:solidFill>
                <a:latin typeface="Arial"/>
                <a:ea typeface="ＭＳ Ｐゴシック" pitchFamily="-65" charset="-128"/>
                <a:cs typeface="ＭＳ Ｐゴシック" charset="0"/>
              </a:defRPr>
            </a:lvl1pPr>
            <a:lvl2pPr marL="501750" indent="-285750" algn="l" defTabSz="457200" rtl="0" eaLnBrk="1" fontAlgn="base" hangingPunct="1">
              <a:lnSpc>
                <a:spcPct val="1100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baseline="0" dirty="0" smtClean="0">
                <a:solidFill>
                  <a:srgbClr val="262626"/>
                </a:solidFill>
                <a:latin typeface="Arial"/>
                <a:ea typeface="ＭＳ Ｐゴシック" pitchFamily="-65" charset="-128"/>
                <a:cs typeface="Arial"/>
              </a:defRPr>
            </a:lvl2pPr>
            <a:lvl3pPr marL="717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sv-SE" sz="17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3pPr>
            <a:lvl4pPr marL="933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sv-SE" sz="17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4pPr>
            <a:lvl5pPr marL="1149750" indent="-28575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sv-SE" sz="1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ea typeface="Helvetica" charset="0"/>
                <a:cs typeface="Helvetica"/>
              </a:defRPr>
            </a:lvl5pPr>
            <a:lvl6pPr marL="1616075" indent="-215900" algn="l" defTabSz="457200" rtl="0" eaLnBrk="1" latinLnBrk="0" hangingPunct="1">
              <a:spcBef>
                <a:spcPts val="0"/>
              </a:spcBef>
              <a:buFont typeface="Wingdings" panose="05000000000000000000" pitchFamily="2" charset="2"/>
              <a:buChar char="§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/>
              <a:t> </a:t>
            </a:r>
            <a:endParaRPr lang="sv-S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72043-F1C1-41AC-AFB4-D8E2E50B185F}" type="datetime1">
              <a:rPr lang="sv-SE" smtClean="0"/>
              <a:t>2019-01-17</a:t>
            </a:fld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6373368" y="219456"/>
            <a:ext cx="2523744" cy="219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sv-SE" sz="1200" b="1" dirty="0">
                <a:latin typeface="Arial Narrow" panose="020B0606020202030204" pitchFamily="34" charset="0"/>
              </a:rPr>
              <a:t>SAHLGRENSKA AKADEMIN</a:t>
            </a:r>
          </a:p>
        </p:txBody>
      </p:sp>
    </p:spTree>
    <p:extLst>
      <p:ext uri="{BB962C8B-B14F-4D97-AF65-F5344CB8AC3E}">
        <p14:creationId xmlns:p14="http://schemas.microsoft.com/office/powerpoint/2010/main" val="118032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4" r:id="rId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tx1"/>
          </a:solidFill>
          <a:latin typeface="Arial Narrow"/>
          <a:ea typeface="ＭＳ Ｐゴシック" pitchFamily="-65" charset="-128"/>
          <a:cs typeface="ＭＳ Ｐゴシック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pitchFamily="-65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rgbClr val="464646"/>
          </a:solidFill>
          <a:latin typeface="Arial Bold" pitchFamily="-65" charset="0"/>
          <a:ea typeface="ＭＳ Ｐゴシック" pitchFamily="-65" charset="-128"/>
        </a:defRPr>
      </a:lvl9pPr>
    </p:titleStyle>
    <p:bodyStyle>
      <a:lvl1pPr marL="180000" indent="-180000" algn="l" defTabSz="457200" rtl="0" eaLnBrk="0" fontAlgn="base" hangingPunct="0">
        <a:lnSpc>
          <a:spcPct val="110000"/>
        </a:lnSpc>
        <a:spcBef>
          <a:spcPts val="800"/>
        </a:spcBef>
        <a:spcAft>
          <a:spcPct val="0"/>
        </a:spcAft>
        <a:buFont typeface="Arial" charset="0"/>
        <a:buChar char="•"/>
        <a:defRPr lang="sv-SE" sz="2000" kern="1200" dirty="0" smtClean="0">
          <a:solidFill>
            <a:srgbClr val="262626"/>
          </a:solidFill>
          <a:latin typeface="Arial"/>
          <a:ea typeface="ＭＳ Ｐゴシック" pitchFamily="-65" charset="-128"/>
          <a:cs typeface="ＭＳ Ｐゴシック" charset="0"/>
        </a:defRPr>
      </a:lvl1pPr>
      <a:lvl2pPr marL="501750" indent="-285750" algn="l" defTabSz="457200" rtl="0" eaLnBrk="0" fontAlgn="base" hangingPunct="0">
        <a:lnSpc>
          <a:spcPct val="110000"/>
        </a:lnSpc>
        <a:spcBef>
          <a:spcPts val="200"/>
        </a:spcBef>
        <a:spcAft>
          <a:spcPct val="0"/>
        </a:spcAft>
        <a:buFont typeface="Arial" charset="0"/>
        <a:buChar char="•"/>
        <a:defRPr lang="sv-SE" sz="1700" kern="1200" baseline="0" dirty="0" smtClean="0">
          <a:solidFill>
            <a:srgbClr val="262626"/>
          </a:solidFill>
          <a:latin typeface="Arial"/>
          <a:ea typeface="ＭＳ Ｐゴシック" pitchFamily="-65" charset="-128"/>
          <a:cs typeface="Arial"/>
        </a:defRPr>
      </a:lvl2pPr>
      <a:lvl3pPr marL="717750" indent="-285750" algn="l" defTabSz="457200" rtl="0" eaLnBrk="0" fontAlgn="base" hangingPunct="0">
        <a:spcBef>
          <a:spcPts val="0"/>
        </a:spcBef>
        <a:spcAft>
          <a:spcPct val="0"/>
        </a:spcAft>
        <a:buFont typeface="Wingdings" panose="05000000000000000000" pitchFamily="2" charset="2"/>
        <a:buChar char="§"/>
        <a:defRPr lang="sv-SE" sz="1700" kern="120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ＭＳ Ｐゴシック" charset="0"/>
          <a:cs typeface="Helvetica"/>
        </a:defRPr>
      </a:lvl3pPr>
      <a:lvl4pPr marL="9337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sv-SE" sz="1700" kern="1200" baseline="0" dirty="0" smtClean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4pPr>
      <a:lvl5pPr marL="11497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sv-SE" sz="1700" kern="1200" dirty="0">
          <a:solidFill>
            <a:schemeClr val="tx1">
              <a:lumMod val="85000"/>
              <a:lumOff val="15000"/>
            </a:schemeClr>
          </a:solidFill>
          <a:latin typeface="Helvetica"/>
          <a:ea typeface="Helvetica" charset="0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" pos="288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4000" y="2275200"/>
            <a:ext cx="8208480" cy="1143000"/>
          </a:xfrm>
        </p:spPr>
        <p:txBody>
          <a:bodyPr/>
          <a:lstStyle/>
          <a:p>
            <a:r>
              <a:rPr lang="en-US" b="0" dirty="0" smtClean="0"/>
              <a:t>S</a:t>
            </a:r>
            <a:r>
              <a:rPr lang="en" b="0" dirty="0" smtClean="0"/>
              <a:t>tatistics:</a:t>
            </a:r>
            <a:r>
              <a:rPr lang="en" b="0" dirty="0" smtClean="0"/>
              <a:t/>
            </a:r>
            <a:br>
              <a:rPr lang="en" b="0" dirty="0" smtClean="0"/>
            </a:br>
            <a:r>
              <a:rPr lang="en" b="0" dirty="0" smtClean="0"/>
              <a:t>A deep dive in multiple </a:t>
            </a:r>
            <a:r>
              <a:rPr lang="en" b="0" dirty="0" smtClean="0"/>
              <a:t>regression</a:t>
            </a:r>
            <a:br>
              <a:rPr lang="en" b="0" dirty="0" smtClean="0"/>
            </a:br>
            <a:r>
              <a:rPr lang="en" b="0" dirty="0" smtClean="0"/>
              <a:t/>
            </a:r>
            <a:br>
              <a:rPr lang="en" b="0" dirty="0" smtClean="0"/>
            </a:br>
            <a:r>
              <a:rPr lang="en" b="0" dirty="0"/>
              <a:t/>
            </a:r>
            <a:br>
              <a:rPr lang="en" b="0" dirty="0"/>
            </a:b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84000" y="5661248"/>
            <a:ext cx="7920000" cy="720080"/>
          </a:xfrm>
        </p:spPr>
        <p:txBody>
          <a:bodyPr>
            <a:normAutofit/>
          </a:bodyPr>
          <a:lstStyle/>
          <a:p>
            <a:r>
              <a:rPr lang="sv-SE" dirty="0"/>
              <a:t>Erik Bülow</a:t>
            </a:r>
          </a:p>
          <a:p>
            <a:r>
              <a:rPr lang="sv-SE" dirty="0" smtClean="0"/>
              <a:t>Sankt </a:t>
            </a:r>
            <a:r>
              <a:rPr lang="sv-SE" dirty="0" err="1" smtClean="0"/>
              <a:t>jörgen</a:t>
            </a:r>
            <a:r>
              <a:rPr lang="sv-SE" dirty="0" smtClean="0"/>
              <a:t> </a:t>
            </a:r>
            <a:r>
              <a:rPr lang="sv-SE" dirty="0" smtClean="0"/>
              <a:t>2019</a:t>
            </a:r>
            <a:endParaRPr lang="sv-SE" dirty="0"/>
          </a:p>
          <a:p>
            <a:r>
              <a:rPr lang="sv-SE" dirty="0" smtClean="0"/>
              <a:t>2019-01-25 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CE95DAE-B72E-044B-B62C-0EE53741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-27384"/>
            <a:ext cx="1071174" cy="100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vensk Grundmall - Sahlgrenska">
  <a:themeElements>
    <a:clrScheme name="GU">
      <a:dk1>
        <a:sysClr val="windowText" lastClr="000000"/>
      </a:dk1>
      <a:lt1>
        <a:sysClr val="window" lastClr="FFFFFF"/>
      </a:lt1>
      <a:dk2>
        <a:srgbClr val="004B89"/>
      </a:dk2>
      <a:lt2>
        <a:srgbClr val="EEECE1"/>
      </a:lt2>
      <a:accent1>
        <a:srgbClr val="004B89"/>
      </a:accent1>
      <a:accent2>
        <a:srgbClr val="7A99AC"/>
      </a:accent2>
      <a:accent3>
        <a:srgbClr val="9B2743"/>
      </a:accent3>
      <a:accent4>
        <a:srgbClr val="FE5000"/>
      </a:accent4>
      <a:accent5>
        <a:srgbClr val="53682B"/>
      </a:accent5>
      <a:accent6>
        <a:srgbClr val="79CA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vensk Grundmall - Sahlgrenska.potx" id="{BE4B0104-B781-4F1D-9990-1002A7F782CE}" vid="{9B76AFFF-11A4-4786-8247-19A4A788E36C}"/>
    </a:ext>
  </a:extLst>
</a:theme>
</file>

<file path=ppt/theme/theme2.xml><?xml version="1.0" encoding="utf-8"?>
<a:theme xmlns:a="http://schemas.openxmlformats.org/drawingml/2006/main" name="Text och bild">
  <a:themeElements>
    <a:clrScheme name="GU">
      <a:dk1>
        <a:sysClr val="windowText" lastClr="000000"/>
      </a:dk1>
      <a:lt1>
        <a:sysClr val="window" lastClr="FFFFFF"/>
      </a:lt1>
      <a:dk2>
        <a:srgbClr val="004B89"/>
      </a:dk2>
      <a:lt2>
        <a:srgbClr val="EEECE1"/>
      </a:lt2>
      <a:accent1>
        <a:srgbClr val="004B89"/>
      </a:accent1>
      <a:accent2>
        <a:srgbClr val="7A99AC"/>
      </a:accent2>
      <a:accent3>
        <a:srgbClr val="9B2743"/>
      </a:accent3>
      <a:accent4>
        <a:srgbClr val="FE5000"/>
      </a:accent4>
      <a:accent5>
        <a:srgbClr val="53682B"/>
      </a:accent5>
      <a:accent6>
        <a:srgbClr val="79CA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vensk Grundmall - Sahlgrenska.potx" id="{BE4B0104-B781-4F1D-9990-1002A7F782CE}" vid="{A83C2185-129A-424D-8435-BF35A1192363}"/>
    </a:ext>
  </a:extLst>
</a:theme>
</file>

<file path=ppt/theme/theme3.xml><?xml version="1.0" encoding="utf-8"?>
<a:theme xmlns:a="http://schemas.openxmlformats.org/drawingml/2006/main" name="Start- &amp; slutsid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vensk Grundmall - Sahlgrenska.potx" id="{BE4B0104-B781-4F1D-9990-1002A7F782CE}" vid="{1CEEF716-57F5-47BB-A89B-F44318DC9B63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Svensk Grundmall - Sahlgrenska</Template>
  <TotalTime>983</TotalTime>
  <Words>9</Words>
  <Application>Microsoft Office PowerPoint</Application>
  <PresentationFormat>Bildspel på skärmen (4:3)</PresentationFormat>
  <Paragraphs>4</Paragraphs>
  <Slides>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1</vt:i4>
      </vt:variant>
    </vt:vector>
  </HeadingPairs>
  <TitlesOfParts>
    <vt:vector size="11" baseType="lpstr">
      <vt:lpstr>ＭＳ Ｐゴシック</vt:lpstr>
      <vt:lpstr>Arial</vt:lpstr>
      <vt:lpstr>Arial Bold</vt:lpstr>
      <vt:lpstr>Arial Narrow</vt:lpstr>
      <vt:lpstr>Calibri</vt:lpstr>
      <vt:lpstr>Helvetica</vt:lpstr>
      <vt:lpstr>Wingdings</vt:lpstr>
      <vt:lpstr>Svensk Grundmall - Sahlgrenska</vt:lpstr>
      <vt:lpstr>Text och bild</vt:lpstr>
      <vt:lpstr>Start- &amp; slutsidor</vt:lpstr>
      <vt:lpstr>Statistics: A deep dive in multiple regression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mortality by comorbidity for patients with hip arthroplasty  Prospective observational register studies of a nationwide Swedish cohort</dc:title>
  <dc:subject/>
  <dc:creator>Erik Bulow</dc:creator>
  <cp:keywords/>
  <dc:description/>
  <cp:lastModifiedBy>Erik Bulow</cp:lastModifiedBy>
  <cp:revision>7</cp:revision>
  <cp:lastPrinted>2014-10-10T12:54:55Z</cp:lastPrinted>
  <dcterms:created xsi:type="dcterms:W3CDTF">2018-12-01T17:46:51Z</dcterms:created>
  <dcterms:modified xsi:type="dcterms:W3CDTF">2019-01-17T08:48:33Z</dcterms:modified>
  <cp:category/>
</cp:coreProperties>
</file>